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75" r:id="rId4"/>
    <p:sldId id="276" r:id="rId5"/>
    <p:sldId id="277" r:id="rId6"/>
    <p:sldId id="278" r:id="rId7"/>
  </p:sldIdLst>
  <p:sldSz cx="12192000" cy="6858000"/>
  <p:notesSz cx="6858000" cy="9144000"/>
  <p:embeddedFontLst>
    <p:embeddedFont>
      <p:font typeface="나눔스퀘어라운드 Bold" panose="020B0600000101010101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969696"/>
    <a:srgbClr val="FF7979"/>
    <a:srgbClr val="FF4F4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9" autoAdjust="0"/>
    <p:restoredTop sz="94989" autoAdjust="0"/>
  </p:normalViewPr>
  <p:slideViewPr>
    <p:cSldViewPr snapToGrid="0" showGuides="1">
      <p:cViewPr varScale="1">
        <p:scale>
          <a:sx n="93" d="100"/>
          <a:sy n="93" d="100"/>
        </p:scale>
        <p:origin x="523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D134B-399F-41FB-B8A4-2E0B39D9C53C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76539-C792-4DD9-9E2C-9DCB711F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463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1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84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4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840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093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2019-10-09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7B0BD5-649A-43B0-941B-9D690F8146D3}"/>
              </a:ext>
            </a:extLst>
          </p:cNvPr>
          <p:cNvSpPr txBox="1"/>
          <p:nvPr/>
        </p:nvSpPr>
        <p:spPr>
          <a:xfrm>
            <a:off x="9280261" y="6239315"/>
            <a:ext cx="2281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김동민 이동훈 주재우 주준모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511EEA1-865B-48FB-A14F-4052F16AD9C6}"/>
              </a:ext>
            </a:extLst>
          </p:cNvPr>
          <p:cNvGrpSpPr/>
          <p:nvPr/>
        </p:nvGrpSpPr>
        <p:grpSpPr>
          <a:xfrm>
            <a:off x="1964130" y="1836606"/>
            <a:ext cx="3275272" cy="88579"/>
            <a:chOff x="4337108" y="1769323"/>
            <a:chExt cx="3275272" cy="88579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50DF7FDC-645B-4C13-A308-1B85C360F528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1BD872-B746-4DC8-9020-D29083EDFCB0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DBF3B1F-5105-4AEF-86E8-EF4386131CC9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8305EB-88CE-4AA6-B734-DD1BA2914251}"/>
              </a:ext>
            </a:extLst>
          </p:cNvPr>
          <p:cNvSpPr txBox="1"/>
          <p:nvPr/>
        </p:nvSpPr>
        <p:spPr>
          <a:xfrm>
            <a:off x="1875565" y="1933035"/>
            <a:ext cx="74046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+mj-lt"/>
                <a:ea typeface="나눔스퀘어라운드 Bold" panose="020B0600000101010101" pitchFamily="50" charset="-127"/>
              </a:rPr>
              <a:t>모바일 프로그래밍</a:t>
            </a:r>
            <a:endParaRPr kumimoji="1" lang="en-US" altLang="ko-KR" sz="4000" dirty="0">
              <a:latin typeface="+mj-lt"/>
              <a:ea typeface="나눔스퀘어라운드 Bold" panose="020B0600000101010101" pitchFamily="50" charset="-127"/>
            </a:endParaRPr>
          </a:p>
          <a:p>
            <a:r>
              <a:rPr kumimoji="1" lang="ko-KR" altLang="en-US" sz="4000" dirty="0">
                <a:latin typeface="+mj-lt"/>
                <a:ea typeface="나눔스퀘어라운드 Bold" panose="020B0600000101010101" pitchFamily="50" charset="-127"/>
              </a:rPr>
              <a:t>스토리 보드</a:t>
            </a:r>
            <a:endParaRPr kumimoji="1" lang="en-US" altLang="ko-KR" sz="4000" dirty="0">
              <a:latin typeface="+mj-lt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1436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메인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240679" y="2413685"/>
            <a:ext cx="501684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첫 번째 화면은 메인 화면으로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상단의 회색 칸에는 건강 혹은 운동에</a:t>
            </a:r>
            <a:endParaRPr lang="en-US" altLang="ko-KR" sz="2200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관련된 이미지를 삽입하고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하단에는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개의 버튼을 삽입하였다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산책로 추천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알람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만보기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운동 추천 등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개의 기능을 가진다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sz="22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1BCE70-2EC3-47E7-BD2C-07A230EC5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928" y="1087394"/>
            <a:ext cx="3218468" cy="53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18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산책로 추천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산책로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버튼을 누르면 산책로를 추천해주는 화면이 나온다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지도를 화면에 띄우고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학교 주변의 산책로를 지도에 표시하고 그 산책로의 간단한 설명도 출력한다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59F26A-DED9-47D7-B819-32F997E4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422" y="1514476"/>
            <a:ext cx="2975730" cy="492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3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약 알람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알람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사용자가 시간에 맞춰서 먹어야 할 약이 있다면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직접 알람 시간을 설정하여 그 시간마다 알람으로 약 먹을 시간을 알려준다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9FE8C78-EB7A-451B-900D-AD35140B7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17" y="1514476"/>
            <a:ext cx="2999442" cy="492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65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만보기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만보기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센서를 이용해 사용자의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 걸음 수를 알려준다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그리고 상단에 막대그래프를 삽입하여 날짜별로 걸음 수를 한 눈에 쉽게 볼 수 있다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A59D7C-F5A3-4927-9B01-EE6DAE8CE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854" y="1514476"/>
            <a:ext cx="2965117" cy="492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3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운동 추천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운동 추천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상단의 </a:t>
            </a:r>
            <a:r>
              <a:rPr lang="ko-KR" altLang="en-US" sz="2200" dirty="0" err="1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드롭박스에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운동 종류들을 몇 가지 정해 놓는다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메뉴를 선택하면 운동법을 알려주는 영상이 나오고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그 밑에는 운동법에 대한 간단한 설명이 적혀 있다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 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0C6A8B-1B67-4870-A821-C0DC07515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312" y="1514476"/>
            <a:ext cx="2965118" cy="492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8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1910</TotalTime>
  <Words>175</Words>
  <Application>Microsoft Office PowerPoint</Application>
  <PresentationFormat>와이드스크린</PresentationFormat>
  <Paragraphs>24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나눔스퀘어라운드 Bold</vt:lpstr>
      <vt:lpstr>나눔바른고딕 UltraLight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주 준모</cp:lastModifiedBy>
  <cp:revision>52</cp:revision>
  <dcterms:created xsi:type="dcterms:W3CDTF">2016-03-30T05:53:39Z</dcterms:created>
  <dcterms:modified xsi:type="dcterms:W3CDTF">2019-10-09T05:31:34Z</dcterms:modified>
</cp:coreProperties>
</file>

<file path=docProps/thumbnail.jpeg>
</file>